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361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5" r:id="rId11"/>
    <p:sldId id="386" r:id="rId12"/>
    <p:sldId id="387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495D0E6-8EAD-4954-8BA1-FB05B7709DEE}">
          <p14:sldIdLst>
            <p14:sldId id="257"/>
            <p14:sldId id="361"/>
            <p14:sldId id="377"/>
            <p14:sldId id="378"/>
            <p14:sldId id="379"/>
            <p14:sldId id="380"/>
            <p14:sldId id="381"/>
            <p14:sldId id="382"/>
            <p14:sldId id="383"/>
            <p14:sldId id="385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0FF57D-B6B2-3246-9FAC-635AE153F64C}" v="19" dt="2022-09-14T09:26:00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6372" autoAdjust="0"/>
  </p:normalViewPr>
  <p:slideViewPr>
    <p:cSldViewPr snapToGrid="0" snapToObjects="1" showGuides="1">
      <p:cViewPr varScale="1">
        <p:scale>
          <a:sx n="82" d="100"/>
          <a:sy n="82" d="100"/>
        </p:scale>
        <p:origin x="61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5651E-5C78-F04B-BFE1-9837C2BBCBE0}" type="datetimeFigureOut">
              <a:rPr lang="x-none" smtClean="0"/>
              <a:t>19.10.2023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47C94-273A-C04E-99D1-EB39F9E304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226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D4AF7-FDAC-174E-BB96-27759DE700D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81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D4AF7-FDAC-174E-BB96-27759DE700D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9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D4AF7-FDAC-174E-BB96-27759DE700D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90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D4AF7-FDAC-174E-BB96-27759DE700D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4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D4AF7-FDAC-174E-BB96-27759DE700D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2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D4AF7-FDAC-174E-BB96-27759DE700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9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D4AF7-FDAC-174E-BB96-27759DE700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3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D4AF7-FDAC-174E-BB96-27759DE700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8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D4AF7-FDAC-174E-BB96-27759DE700D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02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D4AF7-FDAC-174E-BB96-27759DE700D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9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D4AF7-FDAC-174E-BB96-27759DE700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53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D4AF7-FDAC-174E-BB96-27759DE700D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4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2D0BE-C8FF-E486-E6BC-B06247870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AEA3A8-87D7-A08E-5985-30FC312F6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A7400-EF25-9A8A-D7A0-B5D71507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CFD8-5DD1-4F48-AF51-90462A6D202E}" type="datetimeFigureOut">
              <a:rPr lang="x-none" smtClean="0"/>
              <a:t>19.10.2023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0F6121-169F-5515-59EA-0B0EE912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125DA4-35ED-277D-8884-3CC88490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E851-8A62-0D4D-936C-59C565A07E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914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62633-71EE-AB7F-93C4-0A94804A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2606AC-5469-866C-7F54-F03E5C74C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602F8-9A0D-7531-77B8-767458838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CFD8-5DD1-4F48-AF51-90462A6D202E}" type="datetimeFigureOut">
              <a:rPr lang="x-none" smtClean="0"/>
              <a:t>19.10.2023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BCE13-B8D8-47F3-3217-7DCBD6F9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824EC9-454A-BE56-7B29-3CF6E1D2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E851-8A62-0D4D-936C-59C565A07E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228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C0214-EB42-94EF-7FED-CE3639C1B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DBFDB2-AD22-F0FB-5CE3-A4014BB58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AA8E7-9FC0-3FE3-E41B-6955BD44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CFD8-5DD1-4F48-AF51-90462A6D202E}" type="datetimeFigureOut">
              <a:rPr lang="x-none" smtClean="0"/>
              <a:t>19.10.2023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8283B-57EC-F400-4E95-910576F79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5ED51-33FD-F614-FBB7-F6F31357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E851-8A62-0D4D-936C-59C565A07E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152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4D6FB89E-977A-2F42-A8CA-6852667FCA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5664" y="1687039"/>
            <a:ext cx="4888036" cy="4476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D27CF213-B09E-7247-9799-E836E83A2F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8302" y="1687039"/>
            <a:ext cx="4888036" cy="447675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C85E8BBA-6F3A-FE4B-980D-631F3D6C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1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6752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7C894-72B7-E9E9-54D6-0474943E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D46BB-9456-0865-3CA0-FE3A9536B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04241-16BD-5E94-0124-1299064C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CFD8-5DD1-4F48-AF51-90462A6D202E}" type="datetimeFigureOut">
              <a:rPr lang="x-none" smtClean="0"/>
              <a:t>19.10.2023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5EF3D5-3D97-3D1F-80A2-EDF99CA3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797A5-0578-B1C9-4B3D-D81D912C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E851-8A62-0D4D-936C-59C565A07E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543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10EE6-432C-107C-70D6-89B67469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8AF131-11FC-D5D6-2EEB-2A2370DC7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C58C6E-BF41-3AA1-54F7-DCFA63FA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CFD8-5DD1-4F48-AF51-90462A6D202E}" type="datetimeFigureOut">
              <a:rPr lang="x-none" smtClean="0"/>
              <a:t>19.10.2023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610E8A-C831-F1EE-B584-06FE9BB6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F4E31-51A9-B393-F352-FDAFF7DE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E851-8A62-0D4D-936C-59C565A07E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11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7698B-5BD3-20DC-86F7-7E67C14E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928C94-A2B6-87B3-1483-C30887BDC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E2044D-036B-0F24-1944-15E450DE3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7904CF-5AE7-F78B-68EA-53229A77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CFD8-5DD1-4F48-AF51-90462A6D202E}" type="datetimeFigureOut">
              <a:rPr lang="x-none" smtClean="0"/>
              <a:t>19.10.2023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5791C2-F489-A518-8F2D-02E6903B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4235E1-AD5B-2BF8-74FF-328E199E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E851-8A62-0D4D-936C-59C565A07E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672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77E69-BC79-C3B6-169B-4F17F6B1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4E5B63-D19F-A6B0-6C6A-1107842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345FF1-03FA-64F9-0B17-72E53A16A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1A937A-F12E-8BEA-4F80-820BE04F3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5AFF42-3F33-36B7-AF63-8E925D893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E20EC2-9791-6D1C-DE62-21081C85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CFD8-5DD1-4F48-AF51-90462A6D202E}" type="datetimeFigureOut">
              <a:rPr lang="x-none" smtClean="0"/>
              <a:t>19.10.2023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9D0E79-D412-0602-12AF-CD21E051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0DEE6-8CF9-192F-C4ED-9845120E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E851-8A62-0D4D-936C-59C565A07E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386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0E5C0-28D3-C9B4-48B0-273DA256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B523DF-156A-C155-943E-F2C4B3BC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CFD8-5DD1-4F48-AF51-90462A6D202E}" type="datetimeFigureOut">
              <a:rPr lang="x-none" smtClean="0"/>
              <a:t>19.10.2023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F758FE-A6AA-A135-3AC6-FCBD9D0E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54B058-F404-91FB-639C-FAE8466D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E851-8A62-0D4D-936C-59C565A07E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492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B7DFF7-C9D0-5BE2-5AB9-084A8ABB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CFD8-5DD1-4F48-AF51-90462A6D202E}" type="datetimeFigureOut">
              <a:rPr lang="x-none" smtClean="0"/>
              <a:t>19.10.2023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31A382-AF5D-2CB3-9E2F-F70334A0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F70992-D397-E569-18A5-339AFF19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E851-8A62-0D4D-936C-59C565A07E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874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7A586-9833-FA48-947B-4BA48C0A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ACF99-7032-95F5-75D3-3C46662A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18B02F-9134-0A76-D0FA-0D44B2CC2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23D950-5DB6-D6FD-2D94-67CAB9C6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CFD8-5DD1-4F48-AF51-90462A6D202E}" type="datetimeFigureOut">
              <a:rPr lang="x-none" smtClean="0"/>
              <a:t>19.10.2023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9D28F-FF3F-C22D-3599-ABED9ABA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7C80B-F6C9-21AD-4DDF-0559ABE8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E851-8A62-0D4D-936C-59C565A07E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679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27A87-77C8-F98B-0D95-A10AE15D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F81109-2E8E-BC1E-20BD-BD98D3ABD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72E9F7-6660-57BB-3D14-41CF8D389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D4DF8-DB2B-E35E-B2BE-6E84A769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CFD8-5DD1-4F48-AF51-90462A6D202E}" type="datetimeFigureOut">
              <a:rPr lang="x-none" smtClean="0"/>
              <a:t>19.10.2023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AC5465-42FC-1E2B-79D1-43D5A215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826AA5-48A5-46EB-CC76-D36D0B5B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E851-8A62-0D4D-936C-59C565A07E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292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16604-38AF-DD5E-2F4C-E9141197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5C8F13-2301-BC6D-0231-29D51B431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30632-2C48-06CD-A0D0-65AFDAA46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CCFD8-5DD1-4F48-AF51-90462A6D202E}" type="datetimeFigureOut">
              <a:rPr lang="x-none" smtClean="0"/>
              <a:t>19.10.2023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DC8CB-1DF4-FBE7-48B0-EF8CC2147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4F4185-6D92-4E47-418C-182A3A782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DE851-8A62-0D4D-936C-59C565A07E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230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301D9B-9663-420C-B421-79A7707F1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80"/>
            <a:ext cx="12192000" cy="6894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0992F-12DE-4AC8-B30B-287BEEEA68AE}"/>
              </a:ext>
            </a:extLst>
          </p:cNvPr>
          <p:cNvSpPr txBox="1">
            <a:spLocks noChangeAspect="1"/>
          </p:cNvSpPr>
          <p:nvPr/>
        </p:nvSpPr>
        <p:spPr>
          <a:xfrm>
            <a:off x="3369335" y="6279486"/>
            <a:ext cx="54533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АССОЦИАЦИЯ «ФЕДЕРАЦИЯ ХОККЕЯ  РЕСПУБЛИКИ БЕЛАРУСЬ»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4B0F6-6B38-4FF6-957E-1F56C3FDFE9B}"/>
              </a:ext>
            </a:extLst>
          </p:cNvPr>
          <p:cNvSpPr txBox="1"/>
          <p:nvPr/>
        </p:nvSpPr>
        <p:spPr>
          <a:xfrm>
            <a:off x="2727648" y="1026367"/>
            <a:ext cx="673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учебно-тренировочных занятий со спортсменами-учащимися учебных групп учебно-тренировочного этапа подготовки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 2 годов обучения (сентябрь)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5A09A-BCA0-4B04-A1D2-26468D5D576F}"/>
              </a:ext>
            </a:extLst>
          </p:cNvPr>
          <p:cNvSpPr txBox="1"/>
          <p:nvPr/>
        </p:nvSpPr>
        <p:spPr>
          <a:xfrm>
            <a:off x="1973423" y="5184711"/>
            <a:ext cx="824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Толстик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Павел Вячеславович, тренер-преподаватель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+375297079391 </a:t>
            </a:r>
          </a:p>
        </p:txBody>
      </p:sp>
    </p:spTree>
    <p:extLst>
      <p:ext uri="{BB962C8B-B14F-4D97-AF65-F5344CB8AC3E}">
        <p14:creationId xmlns:p14="http://schemas.microsoft.com/office/powerpoint/2010/main" val="299821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44EF6-1A39-3542-9BA3-27E69638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12190653" cy="689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62030-2C5E-42B9-BC2A-EFE6D885E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13" y="189816"/>
            <a:ext cx="388367" cy="63624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34EFC7A-8D00-466A-AACD-6CCFDCFEC581}"/>
              </a:ext>
            </a:extLst>
          </p:cNvPr>
          <p:cNvSpPr txBox="1">
            <a:spLocks/>
          </p:cNvSpPr>
          <p:nvPr/>
        </p:nvSpPr>
        <p:spPr>
          <a:xfrm>
            <a:off x="4209765" y="766343"/>
            <a:ext cx="3771122" cy="4186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игры в длину поля, 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x3 4x4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id="{0975CCBB-B614-41A1-9FA8-020AAE5D9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88" y="1433739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44EF6-1A39-3542-9BA3-27E69638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653" cy="689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62030-2C5E-42B9-BC2A-EFE6D885E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13" y="189816"/>
            <a:ext cx="388367" cy="63624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9E3B127-EA10-4097-9AC9-BA37CDA58DA7}"/>
              </a:ext>
            </a:extLst>
          </p:cNvPr>
          <p:cNvSpPr txBox="1">
            <a:spLocks/>
          </p:cNvSpPr>
          <p:nvPr/>
        </p:nvSpPr>
        <p:spPr>
          <a:xfrm>
            <a:off x="3108752" y="1784702"/>
            <a:ext cx="5973147" cy="31591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замечания в тренировочном процессе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39B460-058B-42E4-996B-02A05E1E974D}"/>
              </a:ext>
            </a:extLst>
          </p:cNvPr>
          <p:cNvSpPr/>
          <p:nvPr/>
        </p:nvSpPr>
        <p:spPr>
          <a:xfrm>
            <a:off x="3048000" y="237309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обязательный показ на собственном примере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постоянное движение тренера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индивидуальное и групповое исправление ошибок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обязательное наличие игры в конце тренировки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планирование и адаптация тренировочного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43635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301D9B-9663-420C-B421-79A7707F1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80"/>
            <a:ext cx="12192000" cy="6894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0992F-12DE-4AC8-B30B-287BEEEA68AE}"/>
              </a:ext>
            </a:extLst>
          </p:cNvPr>
          <p:cNvSpPr txBox="1">
            <a:spLocks noChangeAspect="1"/>
          </p:cNvSpPr>
          <p:nvPr/>
        </p:nvSpPr>
        <p:spPr>
          <a:xfrm>
            <a:off x="3369335" y="6279486"/>
            <a:ext cx="54533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АССОЦИАЦИЯ «ФЕДЕРАЦИЯ ХОККЕЯ  РЕСПУБЛИКИ БЕЛАРУСЬ»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4B0F6-6B38-4FF6-957E-1F56C3FDFE9B}"/>
              </a:ext>
            </a:extLst>
          </p:cNvPr>
          <p:cNvSpPr txBox="1"/>
          <p:nvPr/>
        </p:nvSpPr>
        <p:spPr>
          <a:xfrm>
            <a:off x="2727648" y="1026367"/>
            <a:ext cx="673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учебно-тренировочных занятий со спортсменами-учащимися учебных групп учебно-тренировочного этапа подготовки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 2 годов обучения (сентябрь)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5A09A-BCA0-4B04-A1D2-26468D5D576F}"/>
              </a:ext>
            </a:extLst>
          </p:cNvPr>
          <p:cNvSpPr txBox="1"/>
          <p:nvPr/>
        </p:nvSpPr>
        <p:spPr>
          <a:xfrm>
            <a:off x="1973423" y="5184711"/>
            <a:ext cx="824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Толстик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Павел Вячеславович, тренер-преподаватель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+375297079391 </a:t>
            </a:r>
          </a:p>
        </p:txBody>
      </p:sp>
    </p:spTree>
    <p:extLst>
      <p:ext uri="{BB962C8B-B14F-4D97-AF65-F5344CB8AC3E}">
        <p14:creationId xmlns:p14="http://schemas.microsoft.com/office/powerpoint/2010/main" val="355278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44EF6-1A39-3542-9BA3-27E69638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12190653" cy="689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62030-2C5E-42B9-BC2A-EFE6D885E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13" y="189816"/>
            <a:ext cx="388367" cy="6362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26" y="914400"/>
            <a:ext cx="10058400" cy="50292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74715"/>
              </p:ext>
            </p:extLst>
          </p:nvPr>
        </p:nvGraphicFramePr>
        <p:xfrm>
          <a:off x="3116059" y="298128"/>
          <a:ext cx="5271796" cy="4196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1796">
                  <a:extLst>
                    <a:ext uri="{9D8B030D-6E8A-4147-A177-3AD203B41FA5}">
                      <a16:colId xmlns:a16="http://schemas.microsoft.com/office/drawing/2014/main" val="3809698577"/>
                    </a:ext>
                  </a:extLst>
                </a:gridCol>
              </a:tblGrid>
              <a:tr h="41961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станционной технической тренировки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47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59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44EF6-1A39-3542-9BA3-27E69638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12190653" cy="689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62030-2C5E-42B9-BC2A-EFE6D885E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13" y="189816"/>
            <a:ext cx="388367" cy="636242"/>
          </a:xfrm>
          <a:prstGeom prst="rect">
            <a:avLst/>
          </a:prstGeom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id="{CFD4FD5F-542E-477F-B962-9BE0995C4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74" y="1"/>
            <a:ext cx="3470702" cy="65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3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44EF6-1A39-3542-9BA3-27E69638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12190653" cy="689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62030-2C5E-42B9-BC2A-EFE6D885E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13" y="189816"/>
            <a:ext cx="388367" cy="636242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F84CD980-5B8C-4044-9540-06779C309E4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5504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- ребенок постоянно перемещается по площадке, т. е смена видов упражнений и места выполнения заданий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- постоянный интерес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работа тренера-преподавателя на станции сконцентрирована на конкретной направленности и элементе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больше уделяется внимания каждому игроку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не изменяя направленность, есть возможность адаптировать упражнение под каждую группу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13B4457-1AED-427D-AC8C-28CE06637DF3}"/>
              </a:ext>
            </a:extLst>
          </p:cNvPr>
          <p:cNvSpPr txBox="1">
            <a:spLocks/>
          </p:cNvSpPr>
          <p:nvPr/>
        </p:nvSpPr>
        <p:spPr>
          <a:xfrm>
            <a:off x="3183397" y="970386"/>
            <a:ext cx="5823857" cy="5959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станционной тренировки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9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44EF6-1A39-3542-9BA3-27E69638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12190653" cy="689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62030-2C5E-42B9-BC2A-EFE6D885E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13" y="189816"/>
            <a:ext cx="388367" cy="6362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C376AE-BB12-47A9-BE53-4B40B497D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5" y="1090506"/>
            <a:ext cx="10058400" cy="5029200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3474B94-B0B9-4C82-96B5-AF21828AC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336418"/>
              </p:ext>
            </p:extLst>
          </p:nvPr>
        </p:nvGraphicFramePr>
        <p:xfrm>
          <a:off x="3219061" y="401782"/>
          <a:ext cx="596226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2262">
                  <a:extLst>
                    <a:ext uri="{9D8B030D-6E8A-4147-A177-3AD203B41FA5}">
                      <a16:colId xmlns:a16="http://schemas.microsoft.com/office/drawing/2014/main" val="636801873"/>
                    </a:ext>
                  </a:extLst>
                </a:gridCol>
              </a:tblGrid>
              <a:tr h="336512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станционной тренировки с игровыми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элементами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50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96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44EF6-1A39-3542-9BA3-27E69638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12190653" cy="689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62030-2C5E-42B9-BC2A-EFE6D885E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13" y="189816"/>
            <a:ext cx="388367" cy="63624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057F4F1-26F2-4697-AB74-521D4700BAE3}"/>
              </a:ext>
            </a:extLst>
          </p:cNvPr>
          <p:cNvSpPr txBox="1">
            <a:spLocks/>
          </p:cNvSpPr>
          <p:nvPr/>
        </p:nvSpPr>
        <p:spPr>
          <a:xfrm>
            <a:off x="3954625" y="611770"/>
            <a:ext cx="4433596" cy="4932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Комбинированная тренировка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0CAB71CB-69DB-4296-9C89-0B890752805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296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1 - сохранение направленности с изменением формы упражнений (работа в потоке – игровая форма)</a:t>
            </a:r>
          </a:p>
          <a:p>
            <a:pPr algn="just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2 - возможность коррекции нагрузки от станции к станции</a:t>
            </a:r>
          </a:p>
          <a:p>
            <a:pPr algn="just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3 - частый вопрос как проводить </a:t>
            </a:r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 групповые технико-тактические упражнения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станционной тренировке, данный вид тренировки способствует и развитию таких качеств как</a:t>
            </a:r>
          </a:p>
          <a:p>
            <a:pPr algn="just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4 - грамотное планирование и подбор упражнений  помогут облегчить работу тренеру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7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44EF6-1A39-3542-9BA3-27E69638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12190653" cy="689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62030-2C5E-42B9-BC2A-EFE6D885E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13" y="189816"/>
            <a:ext cx="388367" cy="63624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1700861-6DB2-41A8-941C-BFDC9C3C965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32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расположения станций тренировки 3 </a:t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(объём-техника, короткие индивидуальные и групповые технико-тактические элементы)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3">
            <a:extLst>
              <a:ext uri="{FF2B5EF4-FFF2-40B4-BE49-F238E27FC236}">
                <a16:creationId xmlns:a16="http://schemas.microsoft.com/office/drawing/2014/main" id="{D18C37A4-BAF5-440D-87D1-6DEE8840AB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69" y="1381501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44EF6-1A39-3542-9BA3-27E69638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12190653" cy="689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62030-2C5E-42B9-BC2A-EFE6D885E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13" y="189816"/>
            <a:ext cx="388367" cy="63624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1700861-6DB2-41A8-941C-BFDC9C3C9654}"/>
              </a:ext>
            </a:extLst>
          </p:cNvPr>
          <p:cNvSpPr txBox="1">
            <a:spLocks/>
          </p:cNvSpPr>
          <p:nvPr/>
        </p:nvSpPr>
        <p:spPr>
          <a:xfrm>
            <a:off x="3318691" y="189817"/>
            <a:ext cx="5553269" cy="6362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расположения станций тренировки 4,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элементы, развитие игрового мышления</a:t>
            </a:r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id="{6438D14C-AFF9-496D-81B2-468C367A4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87" y="1327144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5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44EF6-1A39-3542-9BA3-27E69638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12190653" cy="689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62030-2C5E-42B9-BC2A-EFE6D885E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13" y="189816"/>
            <a:ext cx="388367" cy="6362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346D30-706C-4254-A9FB-EE87FFBB7158}"/>
              </a:ext>
            </a:extLst>
          </p:cNvPr>
          <p:cNvSpPr/>
          <p:nvPr/>
        </p:nvSpPr>
        <p:spPr>
          <a:xfrm>
            <a:off x="4559037" y="289017"/>
            <a:ext cx="3540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станционной тренировки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CA4B56-7BB9-4F4B-9986-838ECAD26ABC}"/>
              </a:ext>
            </a:extLst>
          </p:cNvPr>
          <p:cNvSpPr/>
          <p:nvPr/>
        </p:nvSpPr>
        <p:spPr>
          <a:xfrm>
            <a:off x="4340290" y="757362"/>
            <a:ext cx="397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- достаточное количество тренеров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- расстановка и уборка инвентаря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8914187-2585-40C7-BD3F-FA610C160674}"/>
              </a:ext>
            </a:extLst>
          </p:cNvPr>
          <p:cNvSpPr txBox="1">
            <a:spLocks/>
          </p:cNvSpPr>
          <p:nvPr/>
        </p:nvSpPr>
        <p:spPr>
          <a:xfrm>
            <a:off x="3034107" y="1643520"/>
            <a:ext cx="6122437" cy="390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игры 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поля, возможные варианты 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4x4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3">
            <a:extLst>
              <a:ext uri="{FF2B5EF4-FFF2-40B4-BE49-F238E27FC236}">
                <a16:creationId xmlns:a16="http://schemas.microsoft.com/office/drawing/2014/main" id="{BC1D56BA-6DA2-4C5C-B1E7-DFAD22A97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27" y="2164005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11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315</Words>
  <Application>Microsoft Office PowerPoint</Application>
  <PresentationFormat>Широкоэкранный</PresentationFormat>
  <Paragraphs>49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Martynenko</cp:lastModifiedBy>
  <cp:revision>48</cp:revision>
  <dcterms:created xsi:type="dcterms:W3CDTF">2022-05-23T05:23:33Z</dcterms:created>
  <dcterms:modified xsi:type="dcterms:W3CDTF">2023-10-19T15:58:26Z</dcterms:modified>
</cp:coreProperties>
</file>